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bff071a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bff071a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bff071a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bff071a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ff071a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ff071a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ff071a0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ff071a0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ff071a0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ff071a0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ff071a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ff071a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ff071a0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ff071a0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ff071a0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ff071a0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bff071a0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bff071a0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a1ee385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a1ee385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7b5696c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7b5696c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a1ee385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a1ee385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a1ee385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aa1ee385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a1ee385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aa1ee385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a1ee385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a1ee385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b0248d8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b0248d8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ab0248d84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ab0248d8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b0248d84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ab0248d84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b0248d84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ab0248d84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b0248d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ab0248d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ab0248d84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ab0248d84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7b5696c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7b5696c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bff071a0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6bff071a04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bff071a0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bff071a0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ff071a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ff071a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ff071a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bff071a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ff071a0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bff071a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ff071a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ff071a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yberduck.io/download/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hyperlink" Target="https://gnps.ucsd.edu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drive.google.com/drive/folders/1qny47s0iydhBKGZziveXXrnEravjcJ_T?usp=sharing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hyperlink" Target="https://gnps.ucsd.ed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Amina, Emily, Julia, and Morgan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66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5067750" y="386325"/>
            <a:ext cx="3764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/>
              </a:rPr>
              <a:t>https://cyberduck.io/download/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25" y="927150"/>
            <a:ext cx="5019800" cy="39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1879525" y="1011825"/>
            <a:ext cx="5427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66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25" y="927150"/>
            <a:ext cx="5019800" cy="39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879525" y="1011825"/>
            <a:ext cx="5427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3663825" y="1497975"/>
            <a:ext cx="1892100" cy="18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1287775" y="1423050"/>
            <a:ext cx="2265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ccms-ftp01.ucsd.edu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66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25" y="927150"/>
            <a:ext cx="5019800" cy="39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1879525" y="1011825"/>
            <a:ext cx="5427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3582150" y="1748850"/>
            <a:ext cx="1979700" cy="28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1680900" y="1609200"/>
            <a:ext cx="1764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Same as your GNPS login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550" y="774300"/>
            <a:ext cx="5172901" cy="41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3370475" y="867825"/>
            <a:ext cx="355500" cy="25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17" y="774300"/>
            <a:ext cx="5250766" cy="41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3492575" y="1148100"/>
            <a:ext cx="461100" cy="17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650" y="709599"/>
            <a:ext cx="5438551" cy="43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1689700" y="3658775"/>
            <a:ext cx="1711500" cy="17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13" y="692325"/>
            <a:ext cx="5445574" cy="431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3514850" y="2931550"/>
            <a:ext cx="401400" cy="17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data to GNPS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88" y="659575"/>
            <a:ext cx="4710824" cy="431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6067675" y="3223675"/>
            <a:ext cx="515100" cy="19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GNPS-MassIVE dataset 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325" y="698100"/>
            <a:ext cx="6369402" cy="43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/>
          <p:nvPr/>
        </p:nvSpPr>
        <p:spPr>
          <a:xfrm>
            <a:off x="6322000" y="977350"/>
            <a:ext cx="1426800" cy="4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6065175" y="3566925"/>
            <a:ext cx="798900" cy="19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322450" y="1861925"/>
            <a:ext cx="41091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Massive.ucsd.edu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(same login as gnps)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Log in to account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Click on ‘Submit your data’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0" l="0" r="0" t="19185"/>
          <a:stretch/>
        </p:blipFill>
        <p:spPr>
          <a:xfrm>
            <a:off x="883000" y="547800"/>
            <a:ext cx="8260998" cy="45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GNPS-MassIVE dataset 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415200" y="863200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Start Title with ‘</a:t>
            </a: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GNPS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’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8" name="Google Shape;228;p31"/>
          <p:cNvCxnSpPr/>
          <p:nvPr/>
        </p:nvCxnSpPr>
        <p:spPr>
          <a:xfrm>
            <a:off x="2201600" y="3742975"/>
            <a:ext cx="1346400" cy="70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1"/>
          <p:cNvSpPr txBox="1"/>
          <p:nvPr/>
        </p:nvSpPr>
        <p:spPr>
          <a:xfrm>
            <a:off x="175350" y="2976125"/>
            <a:ext cx="2559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Click to access files you just uploaded!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26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Account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39914" l="0" r="0" t="0"/>
          <a:stretch/>
        </p:blipFill>
        <p:spPr>
          <a:xfrm>
            <a:off x="1302300" y="1111425"/>
            <a:ext cx="6290224" cy="38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6770350" y="1468975"/>
            <a:ext cx="334200" cy="12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572000" y="504775"/>
            <a:ext cx="2550900" cy="429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/>
              </a:rPr>
              <a:t>https://gnps.ucsd.edu/</a:t>
            </a:r>
            <a:endParaRPr sz="1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GNPS-MassIVE dataset 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25" y="768425"/>
            <a:ext cx="6852499" cy="385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2"/>
          <p:cNvCxnSpPr/>
          <p:nvPr/>
        </p:nvCxnSpPr>
        <p:spPr>
          <a:xfrm>
            <a:off x="1160525" y="3904100"/>
            <a:ext cx="557700" cy="40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2"/>
          <p:cNvSpPr txBox="1"/>
          <p:nvPr/>
        </p:nvSpPr>
        <p:spPr>
          <a:xfrm>
            <a:off x="212375" y="3024150"/>
            <a:ext cx="27204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Scroll down and </a:t>
            </a: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select files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You uploaded using FTP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15110"/>
          <a:stretch/>
        </p:blipFill>
        <p:spPr>
          <a:xfrm>
            <a:off x="1385375" y="632100"/>
            <a:ext cx="7487552" cy="4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GNPS-MassIVE dataset </a:t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4214950" y="4702775"/>
            <a:ext cx="36732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8395325" y="4862675"/>
            <a:ext cx="477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</a:t>
            </a:r>
            <a:r>
              <a:rPr lang="en"/>
              <a:t> GNPS-MassIVE dataset public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025"/>
            <a:ext cx="8839197" cy="273566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4510025" y="698100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Click on ‘Jobs’ link on GNPS website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Identify the MassIVE dataset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Click on ‘DONE’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5422225" y="4109850"/>
            <a:ext cx="1294200" cy="21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232275" y="726650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Follow email link that job has completed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Proceed to next step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4189000" y="895300"/>
            <a:ext cx="46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GNPS-MassIVE dataset public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75" y="698100"/>
            <a:ext cx="5006802" cy="430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/>
        </p:nvSpPr>
        <p:spPr>
          <a:xfrm>
            <a:off x="4150650" y="2353875"/>
            <a:ext cx="12942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5"/>
          <p:cNvCxnSpPr/>
          <p:nvPr/>
        </p:nvCxnSpPr>
        <p:spPr>
          <a:xfrm flipH="1">
            <a:off x="5097050" y="1859100"/>
            <a:ext cx="1789500" cy="41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5"/>
          <p:cNvSpPr txBox="1"/>
          <p:nvPr/>
        </p:nvSpPr>
        <p:spPr>
          <a:xfrm>
            <a:off x="7025975" y="1601850"/>
            <a:ext cx="1589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Current status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6886550" y="2273700"/>
            <a:ext cx="2166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Click on make public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/>
          <p:nvPr/>
        </p:nvSpPr>
        <p:spPr>
          <a:xfrm>
            <a:off x="311700" y="2899225"/>
            <a:ext cx="869700" cy="30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4355050" y="917150"/>
            <a:ext cx="657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YES!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Metadata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75" y="630750"/>
            <a:ext cx="7802299" cy="43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11785"/>
          <a:stretch/>
        </p:blipFill>
        <p:spPr>
          <a:xfrm>
            <a:off x="0" y="606200"/>
            <a:ext cx="9144000" cy="453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</a:t>
            </a:r>
            <a:r>
              <a:rPr lang="en">
                <a:solidFill>
                  <a:srgbClr val="FF0000"/>
                </a:solidFill>
              </a:rPr>
              <a:t>metadata </a:t>
            </a:r>
            <a:r>
              <a:rPr lang="en"/>
              <a:t>to GNPS-MassIVE dataset</a:t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311700" y="2899725"/>
            <a:ext cx="729300" cy="30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1"/>
          <p:cNvSpPr txBox="1"/>
          <p:nvPr/>
        </p:nvSpPr>
        <p:spPr>
          <a:xfrm>
            <a:off x="6373675" y="2604475"/>
            <a:ext cx="21669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ReDU</a:t>
            </a:r>
            <a:endParaRPr b="1" sz="4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41"/>
          <p:cNvCxnSpPr>
            <a:stCxn id="311" idx="1"/>
          </p:cNvCxnSpPr>
          <p:nvPr/>
        </p:nvCxnSpPr>
        <p:spPr>
          <a:xfrm flipH="1">
            <a:off x="1196875" y="3048775"/>
            <a:ext cx="5176800" cy="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41"/>
          <p:cNvSpPr txBox="1"/>
          <p:nvPr/>
        </p:nvSpPr>
        <p:spPr>
          <a:xfrm>
            <a:off x="5997900" y="1901350"/>
            <a:ext cx="31461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Same groups for ReDU module - 7 tomorrow</a:t>
            </a:r>
            <a:endParaRPr b="1"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278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15906" r="11329" t="0"/>
          <a:stretch/>
        </p:blipFill>
        <p:spPr>
          <a:xfrm>
            <a:off x="1756422" y="1031537"/>
            <a:ext cx="909023" cy="164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15906" r="11329" t="0"/>
          <a:stretch/>
        </p:blipFill>
        <p:spPr>
          <a:xfrm>
            <a:off x="1756422" y="2944819"/>
            <a:ext cx="909023" cy="164603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28843" y="1943480"/>
            <a:ext cx="994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Normal Chow</a:t>
            </a:r>
            <a:endParaRPr sz="1100"/>
          </a:p>
        </p:txBody>
      </p:sp>
      <p:sp>
        <p:nvSpPr>
          <p:cNvPr id="88" name="Google Shape;88;p16"/>
          <p:cNvSpPr txBox="1"/>
          <p:nvPr/>
        </p:nvSpPr>
        <p:spPr>
          <a:xfrm>
            <a:off x="441571" y="3767834"/>
            <a:ext cx="135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Protein Restricted Diet</a:t>
            </a:r>
            <a:endParaRPr sz="1100"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9305" y="1025893"/>
            <a:ext cx="2295774" cy="367324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405476" y="926431"/>
            <a:ext cx="2530200" cy="3826200"/>
          </a:xfrm>
          <a:prstGeom prst="rect">
            <a:avLst/>
          </a:pr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36402" y="947350"/>
            <a:ext cx="159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Two Diets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3311104" y="923288"/>
            <a:ext cx="2530200" cy="3826200"/>
          </a:xfrm>
          <a:prstGeom prst="rect">
            <a:avLst/>
          </a:pr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353049" y="947350"/>
            <a:ext cx="185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Three Bile Acids</a:t>
            </a:r>
            <a:endParaRPr sz="1100"/>
          </a:p>
        </p:txBody>
      </p:sp>
      <p:sp>
        <p:nvSpPr>
          <p:cNvPr id="94" name="Google Shape;94;p16"/>
          <p:cNvSpPr/>
          <p:nvPr/>
        </p:nvSpPr>
        <p:spPr>
          <a:xfrm>
            <a:off x="6240795" y="923288"/>
            <a:ext cx="2530200" cy="3826200"/>
          </a:xfrm>
          <a:prstGeom prst="rect">
            <a:avLst/>
          </a:pr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288927" y="950825"/>
            <a:ext cx="199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Three Tissue Types</a:t>
            </a:r>
            <a:endParaRPr sz="1100"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465" y="1447274"/>
            <a:ext cx="1114573" cy="80545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7926804" y="1761753"/>
            <a:ext cx="43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Liver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9198" y="4771525"/>
            <a:ext cx="427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Mouse drawing c/o Morgan Panitchpakdi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6477674" y="2770759"/>
            <a:ext cx="1057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Small Intestine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629063" y="3836810"/>
            <a:ext cx="1058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Large Intestine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864767" y="1735074"/>
            <a:ext cx="578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Leu-CA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864766" y="3000936"/>
            <a:ext cx="592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Phe-CA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874403" y="4206415"/>
            <a:ext cx="543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Tyr-CA</a:t>
            </a:r>
            <a:endParaRPr sz="12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5963" y="2617088"/>
            <a:ext cx="839376" cy="61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6946" y="3466675"/>
            <a:ext cx="1114575" cy="108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143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for Submission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1417750"/>
            <a:ext cx="5288877" cy="29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4060650" y="3138750"/>
            <a:ext cx="5083500" cy="162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143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for Submission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361350" y="850500"/>
            <a:ext cx="8421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them here: </a:t>
            </a:r>
            <a:r>
              <a:rPr lang="en" u="sng">
                <a:hlinkClick r:id="rId4"/>
              </a:rPr>
              <a:t>https://drive.google.com/drive/folders/1qny47s0iydhBKGZziveXXrnEravjcJ_T?usp=sharing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413" y="3373500"/>
            <a:ext cx="4720373" cy="131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7"/>
          <p:cNvCxnSpPr/>
          <p:nvPr/>
        </p:nvCxnSpPr>
        <p:spPr>
          <a:xfrm>
            <a:off x="4466725" y="2314575"/>
            <a:ext cx="365400" cy="9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143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in GNPS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00" y="908350"/>
            <a:ext cx="4054024" cy="383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4685375" y="4487550"/>
            <a:ext cx="1457700" cy="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957900" y="217610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46100" y="2405150"/>
            <a:ext cx="2550900" cy="69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/>
              </a:rPr>
              <a:t>https://gnps.ucsd.edu/</a:t>
            </a:r>
            <a:endParaRPr sz="18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7" y="909700"/>
            <a:ext cx="8836424" cy="38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5362150" y="1048275"/>
            <a:ext cx="947400" cy="21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143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in GNPS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00" y="647275"/>
            <a:ext cx="8749798" cy="435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3196500" y="2328425"/>
            <a:ext cx="1375500" cy="32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66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in GNPS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712500" y="3253475"/>
            <a:ext cx="1726500" cy="32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3281100" y="3200150"/>
            <a:ext cx="507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1)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773500" y="2237225"/>
            <a:ext cx="507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8100"/>
            <a:ext cx="8520600" cy="42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358725" y="4352450"/>
            <a:ext cx="8415600" cy="55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-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 in GNPS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258575" y="3676500"/>
            <a:ext cx="2877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Look at your download folder!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